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13669-5FBB-907B-1D00-13081958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C92D92-8667-AE7D-48F0-6F6A12353E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4F58B83-16F6-482D-4FD5-7C53A31A0DCB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226D47-0805-D0CD-2C27-240287D48B9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A421B27-0479-CDCD-73CF-91028E2F092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de comparaison.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A12AC24-A23A-4404-97B6-20283823C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964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4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458475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</a:pPr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Son ami fait 29 kilos de plus.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40"/>
              </a:spcBef>
              <a:spcAft>
                <a:spcPts val="0"/>
              </a:spcAft>
            </a:pPr>
            <a:endParaRPr lang="fr-FR" sz="2800" spc="-35" dirty="0">
              <a:solidFill>
                <a:srgbClr val="231F20"/>
              </a:solidFill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pesait 80 kg il y a 6 mois.  </a:t>
            </a:r>
            <a:r>
              <a:rPr lang="fr-FR" sz="28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En sachant qu’il a maigri régulièrement, combien a-t-il perdu chaque mois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54375" y="1902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154374" y="386638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424119-6C2D-BA8E-3F6F-2A61FE026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14333" y="3627033"/>
            <a:ext cx="3628701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balance va indiquer 107 kilos.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68 + 39 = 107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5AA7C8-DCC0-5214-8163-D9D13B275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  <p:sp>
        <p:nvSpPr>
          <p:cNvPr id="6" name="Zone de texte 2">
            <a:extLst>
              <a:ext uri="{FF2B5EF4-FFF2-40B4-BE49-F238E27FC236}">
                <a16:creationId xmlns:a16="http://schemas.microsoft.com/office/drawing/2014/main" id="{9D08A9FB-FA9C-8679-E257-844870BE7236}"/>
              </a:ext>
            </a:extLst>
          </p:cNvPr>
          <p:cNvSpPr txBox="1"/>
          <p:nvPr/>
        </p:nvSpPr>
        <p:spPr>
          <a:xfrm>
            <a:off x="4714333" y="1531038"/>
            <a:ext cx="3782745" cy="184514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</a:pPr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Son ami fait 39 kilos de plus.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  <a:endParaRPr lang="fr-FR" sz="32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75395EAD-832B-5778-1AD1-2850893DE778}"/>
              </a:ext>
            </a:extLst>
          </p:cNvPr>
          <p:cNvSpPr/>
          <p:nvPr/>
        </p:nvSpPr>
        <p:spPr>
          <a:xfrm>
            <a:off x="4154375" y="1902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541665" y="1531038"/>
            <a:ext cx="3955414" cy="223541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pesait 80 kg il y a 6 mois.  </a:t>
            </a:r>
            <a:r>
              <a:rPr lang="fr-FR" sz="28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En sachant qu’il a maigri régulièrement, combien a-t-il perdu chaque mois ? </a:t>
            </a: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15372" y="163234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29668" y="3865615"/>
            <a:ext cx="3907265" cy="14613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80 – 68 = 12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perdu</a:t>
            </a: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12 kilos en 6 mois.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EAC539-FF1F-4BB8-72DB-5C9101D3D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86402F0-15F1-B8F2-E021-3777703DB8C8}"/>
              </a:ext>
            </a:extLst>
          </p:cNvPr>
          <p:cNvSpPr txBox="1"/>
          <p:nvPr/>
        </p:nvSpPr>
        <p:spPr>
          <a:xfrm>
            <a:off x="3370782" y="5466237"/>
            <a:ext cx="6025036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Cela fait 12: 6 = 2 kg par mois. 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140</Words>
  <Application>Microsoft Office PowerPoint</Application>
  <PresentationFormat>Affichage à l'écran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4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2025-10-29T07:10:18Z</dcterms:modified>
</cp:coreProperties>
</file>